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91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3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6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8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8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9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6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6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6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B32DC01-3B96-CB44-A47A-38513A4911EE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6700A1-38DB-0C4D-BA4A-05216DB2B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5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1DFB-8C96-D0D4-1A29-E53148DCC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152" y="262759"/>
            <a:ext cx="10867696" cy="2007475"/>
          </a:xfrm>
        </p:spPr>
        <p:txBody>
          <a:bodyPr>
            <a:normAutofit/>
          </a:bodyPr>
          <a:lstStyle/>
          <a:p>
            <a:r>
              <a:rPr lang="en-US" dirty="0"/>
              <a:t>Article VI United States Constitution</a:t>
            </a:r>
            <a:br>
              <a:rPr lang="en-US" dirty="0"/>
            </a:br>
            <a:r>
              <a:rPr lang="en-US" dirty="0"/>
              <a:t>Supremacy Clause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10A4B7-AFBE-678D-496D-9874945D6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766" y="2469931"/>
            <a:ext cx="10867696" cy="4046483"/>
          </a:xfrm>
        </p:spPr>
        <p:txBody>
          <a:bodyPr>
            <a:normAutofit/>
          </a:bodyPr>
          <a:lstStyle/>
          <a:p>
            <a:endParaRPr lang="en-US" sz="28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endParaRPr lang="en-US" sz="2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This Constitution, and the Laws of the United States which shall be made in Pursuance thereof; and all Treaties made, or which shall be made, under the Authority of the United States, shall be the supreme Law of the Land; and the Judges in every State shall be bound thereby, any Thing in the Constitution or Laws of any State to the Contrary notwithstanding.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642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A19-3115-9D19-6A3D-5566915E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Constitution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CA674-7A55-285B-447B-D22EF59E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basic principles and laws of a nation that determine the powers and duties of the government and guarantee certain rights to the people in it.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592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AC50B-22A2-C6CB-0E82-6F70BB6AD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36" y="333375"/>
            <a:ext cx="8566709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2058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C9A35A63AD3B478090D9FB81BE1B70" ma:contentTypeVersion="14" ma:contentTypeDescription="Create a new document." ma:contentTypeScope="" ma:versionID="c353da1f8294d6aa0f777308a6720fa7">
  <xsd:schema xmlns:xsd="http://www.w3.org/2001/XMLSchema" xmlns:xs="http://www.w3.org/2001/XMLSchema" xmlns:p="http://schemas.microsoft.com/office/2006/metadata/properties" xmlns:ns2="38a6db8f-c26f-4e26-858b-e2deeb7946e8" xmlns:ns3="19038e55-b27b-4d11-9897-e6ad32a6096a" targetNamespace="http://schemas.microsoft.com/office/2006/metadata/properties" ma:root="true" ma:fieldsID="cf5d3608bbbd3ceb184503629b4bafca" ns2:_="" ns3:_="">
    <xsd:import namespace="38a6db8f-c26f-4e26-858b-e2deeb7946e8"/>
    <xsd:import namespace="19038e55-b27b-4d11-9897-e6ad32a60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6db8f-c26f-4e26-858b-e2deeb794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8d73d68-16b2-4639-bb75-0d07f80633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38e55-b27b-4d11-9897-e6ad32a6096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0b7aeee-73b0-436d-85c4-2c436f935d12}" ma:internalName="TaxCatchAll" ma:showField="CatchAllData" ma:web="19038e55-b27b-4d11-9897-e6ad32a60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038e55-b27b-4d11-9897-e6ad32a6096a" xsi:nil="true"/>
    <lcf76f155ced4ddcb4097134ff3c332f xmlns="38a6db8f-c26f-4e26-858b-e2deeb7946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2C1F5E-65FE-4FFE-9005-264C2F5673AB}"/>
</file>

<file path=customXml/itemProps2.xml><?xml version="1.0" encoding="utf-8"?>
<ds:datastoreItem xmlns:ds="http://schemas.openxmlformats.org/officeDocument/2006/customXml" ds:itemID="{E9DD2D9E-0C29-4CC5-A635-672285528F9B}"/>
</file>

<file path=customXml/itemProps3.xml><?xml version="1.0" encoding="utf-8"?>
<ds:datastoreItem xmlns:ds="http://schemas.openxmlformats.org/officeDocument/2006/customXml" ds:itemID="{AA5CC990-8B0F-4746-97AE-8CD9A72E103F}"/>
</file>

<file path=docProps/app.xml><?xml version="1.0" encoding="utf-8"?>
<Properties xmlns="http://schemas.openxmlformats.org/officeDocument/2006/extended-properties" xmlns:vt="http://schemas.openxmlformats.org/officeDocument/2006/docPropsVTypes">
  <Template>{75DC72E5-408D-5B4D-8AA8-0BEB4BE7546E}tf10001120</Template>
  <TotalTime>12</TotalTime>
  <Words>108</Words>
  <Application>Microsoft Macintosh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Georgia</vt:lpstr>
      <vt:lpstr>Gill Sans MT</vt:lpstr>
      <vt:lpstr>Times New Roman</vt:lpstr>
      <vt:lpstr>Parcel</vt:lpstr>
      <vt:lpstr>Article VI United States Constitution Supremacy Clause</vt:lpstr>
      <vt:lpstr>Constitution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Article VI United States Constitution Supremacy Clause</dc:title>
  <dc:creator>julie cajune</dc:creator>
  <cp:lastModifiedBy>julie cajune</cp:lastModifiedBy>
  <cp:revision>1</cp:revision>
  <dcterms:created xsi:type="dcterms:W3CDTF">2023-11-18T20:49:51Z</dcterms:created>
  <dcterms:modified xsi:type="dcterms:W3CDTF">2024-05-23T16:46:00Z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0x010100FFC9A35A63AD3B478090D9FB81BE1B70</vt:lpwstr>
  </property>
</Properties>
</file>